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10" r:id="rId2"/>
    <p:sldId id="394" r:id="rId3"/>
    <p:sldId id="329" r:id="rId4"/>
    <p:sldId id="331" r:id="rId5"/>
    <p:sldId id="383" r:id="rId6"/>
    <p:sldId id="257" r:id="rId7"/>
    <p:sldId id="384" r:id="rId8"/>
    <p:sldId id="397" r:id="rId9"/>
    <p:sldId id="425" r:id="rId10"/>
    <p:sldId id="259" r:id="rId11"/>
    <p:sldId id="258" r:id="rId12"/>
    <p:sldId id="381" r:id="rId13"/>
    <p:sldId id="313" r:id="rId14"/>
    <p:sldId id="389" r:id="rId15"/>
    <p:sldId id="261" r:id="rId16"/>
    <p:sldId id="348" r:id="rId17"/>
    <p:sldId id="342" r:id="rId18"/>
    <p:sldId id="417" r:id="rId19"/>
    <p:sldId id="409" r:id="rId20"/>
    <p:sldId id="408" r:id="rId21"/>
    <p:sldId id="410" r:id="rId22"/>
    <p:sldId id="411" r:id="rId23"/>
    <p:sldId id="412" r:id="rId24"/>
    <p:sldId id="407" r:id="rId25"/>
    <p:sldId id="413" r:id="rId26"/>
    <p:sldId id="414" r:id="rId27"/>
    <p:sldId id="418" r:id="rId28"/>
    <p:sldId id="415" r:id="rId29"/>
    <p:sldId id="421" r:id="rId30"/>
    <p:sldId id="420" r:id="rId31"/>
    <p:sldId id="419" r:id="rId32"/>
    <p:sldId id="379" r:id="rId33"/>
    <p:sldId id="267" r:id="rId34"/>
    <p:sldId id="266" r:id="rId35"/>
    <p:sldId id="311" r:id="rId36"/>
    <p:sldId id="312" r:id="rId37"/>
    <p:sldId id="346" r:id="rId38"/>
    <p:sldId id="378" r:id="rId39"/>
    <p:sldId id="377" r:id="rId40"/>
    <p:sldId id="380" r:id="rId41"/>
    <p:sldId id="396" r:id="rId42"/>
    <p:sldId id="309" r:id="rId43"/>
    <p:sldId id="34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0"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12-Jun-23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42</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12-Jun-23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12-Jun-23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12-Jun-23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12-Jun-23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12-Jun-23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12-Jun-23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12-Jun-23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92895"/>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a:xfrm>
            <a:off x="838200" y="328440"/>
            <a:ext cx="10515600" cy="1325563"/>
          </a:xfrm>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a:xfrm>
            <a:off x="838200" y="1754527"/>
            <a:ext cx="10515600" cy="4351338"/>
          </a:xfrm>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303809451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not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SlideShare,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Expected Results</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lnSpcReduction="10000"/>
          </a:bodyPr>
          <a:lstStyle/>
          <a:p>
            <a:r>
              <a:rPr lang="en-US" dirty="0"/>
              <a:t>Research finding  showing in next diagram (Collection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B864DA-E978-46C8-8FE6-06BB4D5FA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1202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560B2-4CE8-416C-B31F-58164F77B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25" y="750014"/>
            <a:ext cx="8758704" cy="5968894"/>
          </a:xfrm>
          <a:prstGeom prst="rect">
            <a:avLst/>
          </a:prstGeom>
        </p:spPr>
      </p:pic>
      <p:sp>
        <p:nvSpPr>
          <p:cNvPr id="2" name="Title 1">
            <a:extLst>
              <a:ext uri="{FF2B5EF4-FFF2-40B4-BE49-F238E27FC236}">
                <a16:creationId xmlns:a16="http://schemas.microsoft.com/office/drawing/2014/main" id="{C8463DDC-563D-4DD4-B346-2E4FE229D7B9}"/>
              </a:ext>
            </a:extLst>
          </p:cNvPr>
          <p:cNvSpPr>
            <a:spLocks noGrp="1"/>
          </p:cNvSpPr>
          <p:nvPr>
            <p:ph type="title"/>
          </p:nvPr>
        </p:nvSpPr>
        <p:spPr/>
        <p:txBody>
          <a:bodyPr/>
          <a:lstStyle/>
          <a:p>
            <a:r>
              <a:rPr lang="en-US" dirty="0"/>
              <a:t>Expected Results</a:t>
            </a:r>
          </a:p>
        </p:txBody>
      </p:sp>
    </p:spTree>
    <p:extLst>
      <p:ext uri="{BB962C8B-B14F-4D97-AF65-F5344CB8AC3E}">
        <p14:creationId xmlns:p14="http://schemas.microsoft.com/office/powerpoint/2010/main" val="13470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a:t>
            </a:r>
          </a:p>
          <a:p>
            <a:pPr algn="just"/>
            <a:endParaRPr lang="en-US" dirty="0"/>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235450" y="1695237"/>
            <a:ext cx="12662899" cy="3637051"/>
          </a:xfrm>
        </p:spPr>
        <p:txBody>
          <a:bodyPr>
            <a:normAutofit/>
          </a:bodyPr>
          <a:lstStyle/>
          <a:p>
            <a:pPr marL="0" indent="0" algn="ctr">
              <a:buNone/>
            </a:pPr>
            <a:endParaRPr lang="en-US" sz="3000" b="1" dirty="0"/>
          </a:p>
          <a:p>
            <a:pPr marL="0" indent="0" algn="ctr">
              <a:buNone/>
            </a:pPr>
            <a:r>
              <a:rPr lang="en-US" sz="3000" b="1" dirty="0"/>
              <a:t>We live in world of AI fake news and propaganda</a:t>
            </a:r>
          </a:p>
          <a:p>
            <a:pPr marL="0" indent="0" algn="ctr">
              <a:buNone/>
            </a:pPr>
            <a:endParaRPr lang="en-US" sz="3000" b="1" dirty="0"/>
          </a:p>
          <a:p>
            <a:pPr marL="0" indent="0" algn="ctr">
              <a:buNone/>
            </a:pPr>
            <a:r>
              <a:rPr lang="en-US" sz="3000" b="1" dirty="0"/>
              <a:t>AI Techs in Digital Humanities and Digital Knowledge is a Hot Project  </a:t>
            </a:r>
            <a:br>
              <a:rPr lang="en-US" sz="3000" b="1" dirty="0"/>
            </a:br>
            <a:br>
              <a:rPr lang="en-US" sz="3000" b="1" dirty="0"/>
            </a:br>
            <a:r>
              <a:rPr lang="en-US" sz="3000" b="1" dirty="0"/>
              <a:t>It is happening now</a:t>
            </a:r>
            <a:br>
              <a:rPr lang="en-US" sz="3000" b="1" dirty="0"/>
            </a:br>
            <a:r>
              <a:rPr lang="en-US" sz="3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
        <p:nvSpPr>
          <p:cNvPr id="4" name="TextBox 3">
            <a:extLst>
              <a:ext uri="{FF2B5EF4-FFF2-40B4-BE49-F238E27FC236}">
                <a16:creationId xmlns:a16="http://schemas.microsoft.com/office/drawing/2014/main" id="{D5B42E4D-CAD7-4D89-8363-0B4D1DC44236}"/>
              </a:ext>
            </a:extLst>
          </p:cNvPr>
          <p:cNvSpPr txBox="1"/>
          <p:nvPr/>
        </p:nvSpPr>
        <p:spPr>
          <a:xfrm>
            <a:off x="6234700" y="3781562"/>
            <a:ext cx="5957300" cy="2400657"/>
          </a:xfrm>
          <a:prstGeom prst="rect">
            <a:avLst/>
          </a:prstGeom>
          <a:noFill/>
        </p:spPr>
        <p:txBody>
          <a:bodyPr wrap="square">
            <a:spAutoFit/>
          </a:bodyPr>
          <a:lstStyle/>
          <a:p>
            <a:pPr marL="0" indent="0" algn="ctr">
              <a:buNone/>
            </a:pPr>
            <a:r>
              <a:rPr lang="en-US" sz="3000" b="1" dirty="0"/>
              <a:t>“The world is a dangerous place, not because of those who do evil, but because of those who look on and do nothing. “</a:t>
            </a:r>
          </a:p>
          <a:p>
            <a:pPr marL="0" indent="0" algn="ctr">
              <a:buNone/>
            </a:pPr>
            <a:r>
              <a:rPr lang="en-US" sz="3000" b="1" dirty="0"/>
              <a:t>- Albert Einstein</a:t>
            </a:r>
          </a:p>
        </p:txBody>
      </p:sp>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95C77-801A-43EE-82CC-764087AF25E7}"/>
              </a:ext>
            </a:extLst>
          </p:cNvPr>
          <p:cNvSpPr>
            <a:spLocks noGrp="1"/>
          </p:cNvSpPr>
          <p:nvPr>
            <p:ph idx="1"/>
          </p:nvPr>
        </p:nvSpPr>
        <p:spPr>
          <a:xfrm>
            <a:off x="756005" y="551628"/>
            <a:ext cx="11079823" cy="5859445"/>
          </a:xfrm>
        </p:spPr>
        <p:txBody>
          <a:bodyPr>
            <a:normAutofit fontScale="92500" lnSpcReduction="10000"/>
          </a:bodyPr>
          <a:lstStyle/>
          <a:p>
            <a:pPr algn="just"/>
            <a:r>
              <a:rPr lang="en-US" dirty="0"/>
              <a:t> We live in these outcomes, they are the biggest threat modern humans have ever faced, and still happening now in (2023) the time I am writing this presentation.</a:t>
            </a:r>
          </a:p>
          <a:p>
            <a:pPr marL="0" indent="0" algn="just">
              <a:buNone/>
            </a:pPr>
            <a:endParaRPr lang="en-US" dirty="0"/>
          </a:p>
          <a:p>
            <a:pPr algn="just"/>
            <a:r>
              <a:rPr lang="en-US" dirty="0"/>
              <a:t>Building bridges with archival science, digital humanities, media technology, and computer science to combat these challenges , and to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benefit the institutions and societies, help future-proof cultural heritage institutions, serve public interest, approaching the archival principles and humane development.</a:t>
            </a:r>
          </a:p>
          <a:p>
            <a:pPr algn="just"/>
            <a:endParaRPr lang="en-US" dirty="0"/>
          </a:p>
          <a:p>
            <a:pPr algn="just"/>
            <a:r>
              <a:rPr lang="en-US" dirty="0"/>
              <a:t>Investigate and evaluate the AI Techs in human development is required to empower people, transform lives for peace freedom strength</a:t>
            </a:r>
          </a:p>
          <a:p>
            <a:pPr algn="just"/>
            <a:endParaRPr lang="en-US" dirty="0"/>
          </a:p>
        </p:txBody>
      </p:sp>
    </p:spTree>
    <p:extLst>
      <p:ext uri="{BB962C8B-B14F-4D97-AF65-F5344CB8AC3E}">
        <p14:creationId xmlns:p14="http://schemas.microsoft.com/office/powerpoint/2010/main" val="32274086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3562</TotalTime>
  <Words>2902</Words>
  <Application>Microsoft Office PowerPoint</Application>
  <PresentationFormat>Widescreen</PresentationFormat>
  <Paragraphs>207</Paragraphs>
  <Slides>43</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Expected Results</vt:lpstr>
      <vt:lpstr>PowerPoint Presentation</vt:lpstr>
      <vt:lpstr>Expected Results</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Heider Jeffer</cp:lastModifiedBy>
  <cp:revision>350</cp:revision>
  <dcterms:created xsi:type="dcterms:W3CDTF">2023-05-26T01:44:33Z</dcterms:created>
  <dcterms:modified xsi:type="dcterms:W3CDTF">2023-06-12T16:24:02Z</dcterms:modified>
</cp:coreProperties>
</file>